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2022-11-16T23:06:55Z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